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E520EB-0EC8-436B-B247-C027E3479D04}" type="doc">
      <dgm:prSet loTypeId="urn:microsoft.com/office/officeart/2005/8/layout/orgChart1" loCatId="hierarchy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6527A572-842E-42CD-BD57-95C8C5296776}">
      <dgm:prSet phldrT="[Text]"/>
      <dgm:spPr/>
      <dgm:t>
        <a:bodyPr/>
        <a:lstStyle/>
        <a:p>
          <a:r>
            <a:rPr lang="en-AU" dirty="0" smtClean="0"/>
            <a:t>ADP</a:t>
          </a:r>
          <a:endParaRPr lang="en-AU" dirty="0"/>
        </a:p>
      </dgm:t>
    </dgm:pt>
    <dgm:pt modelId="{EE0D3332-31A9-4381-99CB-F384A16F387A}" type="parTrans" cxnId="{92D3E14E-73A3-4E36-AB6D-440AC4392879}">
      <dgm:prSet/>
      <dgm:spPr/>
      <dgm:t>
        <a:bodyPr/>
        <a:lstStyle/>
        <a:p>
          <a:endParaRPr lang="en-AU"/>
        </a:p>
      </dgm:t>
    </dgm:pt>
    <dgm:pt modelId="{77590360-1079-43C5-855F-55CFCE3BDC80}" type="sibTrans" cxnId="{92D3E14E-73A3-4E36-AB6D-440AC4392879}">
      <dgm:prSet/>
      <dgm:spPr/>
      <dgm:t>
        <a:bodyPr/>
        <a:lstStyle/>
        <a:p>
          <a:endParaRPr lang="en-AU"/>
        </a:p>
      </dgm:t>
    </dgm:pt>
    <dgm:pt modelId="{67B42BB6-DFE8-4142-9C57-279EA948A528}">
      <dgm:prSet phldrT="[Text]"/>
      <dgm:spPr/>
      <dgm:t>
        <a:bodyPr/>
        <a:lstStyle/>
        <a:p>
          <a:r>
            <a:rPr lang="en-AU" dirty="0" smtClean="0"/>
            <a:t>Athlete </a:t>
          </a:r>
          <a:r>
            <a:rPr lang="en-AU" dirty="0" smtClean="0"/>
            <a:t>Development</a:t>
          </a:r>
          <a:endParaRPr lang="en-AU" dirty="0"/>
        </a:p>
      </dgm:t>
    </dgm:pt>
    <dgm:pt modelId="{46743E73-CAF2-4AA5-AD22-0131EAB9EF94}" type="parTrans" cxnId="{4416A0F8-D5DB-4B3A-8D67-E02EC621346B}">
      <dgm:prSet/>
      <dgm:spPr/>
      <dgm:t>
        <a:bodyPr/>
        <a:lstStyle/>
        <a:p>
          <a:endParaRPr lang="en-AU"/>
        </a:p>
      </dgm:t>
    </dgm:pt>
    <dgm:pt modelId="{25D61088-8902-4D4F-81C6-50FC4D96F779}" type="sibTrans" cxnId="{4416A0F8-D5DB-4B3A-8D67-E02EC621346B}">
      <dgm:prSet/>
      <dgm:spPr/>
      <dgm:t>
        <a:bodyPr/>
        <a:lstStyle/>
        <a:p>
          <a:endParaRPr lang="en-AU"/>
        </a:p>
      </dgm:t>
    </dgm:pt>
    <dgm:pt modelId="{E83B30E9-A196-49B8-A8DC-21D9597AD0CE}">
      <dgm:prSet phldrT="[Text]"/>
      <dgm:spPr/>
      <dgm:t>
        <a:bodyPr/>
        <a:lstStyle/>
        <a:p>
          <a:r>
            <a:rPr lang="en-AU" dirty="0" smtClean="0"/>
            <a:t>Modified </a:t>
          </a:r>
          <a:r>
            <a:rPr lang="en-AU" dirty="0" smtClean="0"/>
            <a:t>Curriculum</a:t>
          </a:r>
          <a:endParaRPr lang="en-AU" dirty="0"/>
        </a:p>
      </dgm:t>
    </dgm:pt>
    <dgm:pt modelId="{D0442895-5C40-4938-AD56-4FB631D532A3}" type="parTrans" cxnId="{F3074CA5-6FF3-4DB4-AF7B-FB48C384FF12}">
      <dgm:prSet/>
      <dgm:spPr/>
      <dgm:t>
        <a:bodyPr/>
        <a:lstStyle/>
        <a:p>
          <a:endParaRPr lang="en-AU"/>
        </a:p>
      </dgm:t>
    </dgm:pt>
    <dgm:pt modelId="{D8798033-72B9-4FDA-9F5E-4E9076A557C8}" type="sibTrans" cxnId="{F3074CA5-6FF3-4DB4-AF7B-FB48C384FF12}">
      <dgm:prSet/>
      <dgm:spPr/>
      <dgm:t>
        <a:bodyPr/>
        <a:lstStyle/>
        <a:p>
          <a:endParaRPr lang="en-AU"/>
        </a:p>
      </dgm:t>
    </dgm:pt>
    <dgm:pt modelId="{7040ECE0-4452-4112-B68C-20BF2B223116}" type="pres">
      <dgm:prSet presAssocID="{0AE520EB-0EC8-436B-B247-C027E3479D0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883DE52E-813E-478A-B18C-183415364B15}" type="pres">
      <dgm:prSet presAssocID="{6527A572-842E-42CD-BD57-95C8C5296776}" presName="hierRoot1" presStyleCnt="0">
        <dgm:presLayoutVars>
          <dgm:hierBranch val="init"/>
        </dgm:presLayoutVars>
      </dgm:prSet>
      <dgm:spPr/>
    </dgm:pt>
    <dgm:pt modelId="{ED952591-7D2F-4607-9C26-C5271F0887C5}" type="pres">
      <dgm:prSet presAssocID="{6527A572-842E-42CD-BD57-95C8C5296776}" presName="rootComposite1" presStyleCnt="0"/>
      <dgm:spPr/>
    </dgm:pt>
    <dgm:pt modelId="{01CD96B4-6F59-44C1-B511-5927E1AB2CAE}" type="pres">
      <dgm:prSet presAssocID="{6527A572-842E-42CD-BD57-95C8C5296776}" presName="rootText1" presStyleLbl="node0" presStyleIdx="0" presStyleCnt="1" custScaleX="102755" custScaleY="58784" custLinFactNeighborX="895" custLinFactNeighborY="561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817F891-8E6B-4ABA-9315-460090BC9F17}" type="pres">
      <dgm:prSet presAssocID="{6527A572-842E-42CD-BD57-95C8C5296776}" presName="rootConnector1" presStyleLbl="node1" presStyleIdx="0" presStyleCnt="0"/>
      <dgm:spPr/>
      <dgm:t>
        <a:bodyPr/>
        <a:lstStyle/>
        <a:p>
          <a:endParaRPr lang="en-AU"/>
        </a:p>
      </dgm:t>
    </dgm:pt>
    <dgm:pt modelId="{FD0341FD-4F75-4FAA-A1FA-6FFEF606CD67}" type="pres">
      <dgm:prSet presAssocID="{6527A572-842E-42CD-BD57-95C8C5296776}" presName="hierChild2" presStyleCnt="0"/>
      <dgm:spPr/>
    </dgm:pt>
    <dgm:pt modelId="{B9E4AAD3-AC88-41E0-8117-B9898DC285B7}" type="pres">
      <dgm:prSet presAssocID="{46743E73-CAF2-4AA5-AD22-0131EAB9EF94}" presName="Name37" presStyleLbl="parChTrans1D2" presStyleIdx="0" presStyleCnt="2"/>
      <dgm:spPr/>
      <dgm:t>
        <a:bodyPr/>
        <a:lstStyle/>
        <a:p>
          <a:endParaRPr lang="en-AU"/>
        </a:p>
      </dgm:t>
    </dgm:pt>
    <dgm:pt modelId="{9D400120-2F34-4D0A-AED2-A8C2B577AFD7}" type="pres">
      <dgm:prSet presAssocID="{67B42BB6-DFE8-4142-9C57-279EA948A528}" presName="hierRoot2" presStyleCnt="0">
        <dgm:presLayoutVars>
          <dgm:hierBranch val="init"/>
        </dgm:presLayoutVars>
      </dgm:prSet>
      <dgm:spPr/>
    </dgm:pt>
    <dgm:pt modelId="{64212433-89EF-42DF-97A1-5EB54E31CF77}" type="pres">
      <dgm:prSet presAssocID="{67B42BB6-DFE8-4142-9C57-279EA948A528}" presName="rootComposite" presStyleCnt="0"/>
      <dgm:spPr/>
    </dgm:pt>
    <dgm:pt modelId="{76DE5A6B-03F1-46DB-BD08-FA05B5AA546E}" type="pres">
      <dgm:prSet presAssocID="{67B42BB6-DFE8-4142-9C57-279EA948A528}" presName="rootText" presStyleLbl="node2" presStyleIdx="0" presStyleCnt="2" custScaleX="10883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4400216-B1EE-4C9D-8694-1AFDF9B2FBD5}" type="pres">
      <dgm:prSet presAssocID="{67B42BB6-DFE8-4142-9C57-279EA948A528}" presName="rootConnector" presStyleLbl="node2" presStyleIdx="0" presStyleCnt="2"/>
      <dgm:spPr/>
      <dgm:t>
        <a:bodyPr/>
        <a:lstStyle/>
        <a:p>
          <a:endParaRPr lang="en-AU"/>
        </a:p>
      </dgm:t>
    </dgm:pt>
    <dgm:pt modelId="{E598705B-FB61-4A7C-8C70-1092B0294AA2}" type="pres">
      <dgm:prSet presAssocID="{67B42BB6-DFE8-4142-9C57-279EA948A528}" presName="hierChild4" presStyleCnt="0"/>
      <dgm:spPr/>
    </dgm:pt>
    <dgm:pt modelId="{32F2D4FC-6EC9-402E-B85A-CC856F066D5D}" type="pres">
      <dgm:prSet presAssocID="{67B42BB6-DFE8-4142-9C57-279EA948A528}" presName="hierChild5" presStyleCnt="0"/>
      <dgm:spPr/>
    </dgm:pt>
    <dgm:pt modelId="{66E1C367-C87A-4F9D-9870-4B9B2E53A456}" type="pres">
      <dgm:prSet presAssocID="{D0442895-5C40-4938-AD56-4FB631D532A3}" presName="Name37" presStyleLbl="parChTrans1D2" presStyleIdx="1" presStyleCnt="2"/>
      <dgm:spPr/>
      <dgm:t>
        <a:bodyPr/>
        <a:lstStyle/>
        <a:p>
          <a:endParaRPr lang="en-AU"/>
        </a:p>
      </dgm:t>
    </dgm:pt>
    <dgm:pt modelId="{B82F5B9B-828E-4FDF-978E-32C3A90E93B5}" type="pres">
      <dgm:prSet presAssocID="{E83B30E9-A196-49B8-A8DC-21D9597AD0CE}" presName="hierRoot2" presStyleCnt="0">
        <dgm:presLayoutVars>
          <dgm:hierBranch val="init"/>
        </dgm:presLayoutVars>
      </dgm:prSet>
      <dgm:spPr/>
    </dgm:pt>
    <dgm:pt modelId="{B0A28D55-A01B-4D7C-BD50-EFDBC951D471}" type="pres">
      <dgm:prSet presAssocID="{E83B30E9-A196-49B8-A8DC-21D9597AD0CE}" presName="rootComposite" presStyleCnt="0"/>
      <dgm:spPr/>
    </dgm:pt>
    <dgm:pt modelId="{51D26AD7-71D9-4D79-92A0-3BE25B520C35}" type="pres">
      <dgm:prSet presAssocID="{E83B30E9-A196-49B8-A8DC-21D9597AD0CE}" presName="rootText" presStyleLbl="node2" presStyleIdx="1" presStyleCnt="2" custScaleX="10987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E797FDE-65AB-49E0-8B55-A13D98376098}" type="pres">
      <dgm:prSet presAssocID="{E83B30E9-A196-49B8-A8DC-21D9597AD0CE}" presName="rootConnector" presStyleLbl="node2" presStyleIdx="1" presStyleCnt="2"/>
      <dgm:spPr/>
      <dgm:t>
        <a:bodyPr/>
        <a:lstStyle/>
        <a:p>
          <a:endParaRPr lang="en-AU"/>
        </a:p>
      </dgm:t>
    </dgm:pt>
    <dgm:pt modelId="{6915A692-47F0-480B-BCCF-61ABF4DCC9F5}" type="pres">
      <dgm:prSet presAssocID="{E83B30E9-A196-49B8-A8DC-21D9597AD0CE}" presName="hierChild4" presStyleCnt="0"/>
      <dgm:spPr/>
    </dgm:pt>
    <dgm:pt modelId="{D8496F63-CA67-41CB-90CA-83B478CFF7D8}" type="pres">
      <dgm:prSet presAssocID="{E83B30E9-A196-49B8-A8DC-21D9597AD0CE}" presName="hierChild5" presStyleCnt="0"/>
      <dgm:spPr/>
    </dgm:pt>
    <dgm:pt modelId="{89B5942D-A68A-4464-8908-77940FD2CC3B}" type="pres">
      <dgm:prSet presAssocID="{6527A572-842E-42CD-BD57-95C8C5296776}" presName="hierChild3" presStyleCnt="0"/>
      <dgm:spPr/>
    </dgm:pt>
  </dgm:ptLst>
  <dgm:cxnLst>
    <dgm:cxn modelId="{35045FA3-D91F-49DE-B752-F9B8D77022AE}" type="presOf" srcId="{6527A572-842E-42CD-BD57-95C8C5296776}" destId="{E817F891-8E6B-4ABA-9315-460090BC9F17}" srcOrd="1" destOrd="0" presId="urn:microsoft.com/office/officeart/2005/8/layout/orgChart1"/>
    <dgm:cxn modelId="{D5112D4E-1A80-46E9-914F-F730A16C702F}" type="presOf" srcId="{67B42BB6-DFE8-4142-9C57-279EA948A528}" destId="{76DE5A6B-03F1-46DB-BD08-FA05B5AA546E}" srcOrd="0" destOrd="0" presId="urn:microsoft.com/office/officeart/2005/8/layout/orgChart1"/>
    <dgm:cxn modelId="{9F81823D-3665-4CBB-B5BF-A93B5882C032}" type="presOf" srcId="{46743E73-CAF2-4AA5-AD22-0131EAB9EF94}" destId="{B9E4AAD3-AC88-41E0-8117-B9898DC285B7}" srcOrd="0" destOrd="0" presId="urn:microsoft.com/office/officeart/2005/8/layout/orgChart1"/>
    <dgm:cxn modelId="{7EB6AFD5-D388-4FB8-AEF8-FB583157A407}" type="presOf" srcId="{D0442895-5C40-4938-AD56-4FB631D532A3}" destId="{66E1C367-C87A-4F9D-9870-4B9B2E53A456}" srcOrd="0" destOrd="0" presId="urn:microsoft.com/office/officeart/2005/8/layout/orgChart1"/>
    <dgm:cxn modelId="{F3074CA5-6FF3-4DB4-AF7B-FB48C384FF12}" srcId="{6527A572-842E-42CD-BD57-95C8C5296776}" destId="{E83B30E9-A196-49B8-A8DC-21D9597AD0CE}" srcOrd="1" destOrd="0" parTransId="{D0442895-5C40-4938-AD56-4FB631D532A3}" sibTransId="{D8798033-72B9-4FDA-9F5E-4E9076A557C8}"/>
    <dgm:cxn modelId="{98B2F48D-247F-4BF0-B783-640E7DEE71F3}" type="presOf" srcId="{E83B30E9-A196-49B8-A8DC-21D9597AD0CE}" destId="{51D26AD7-71D9-4D79-92A0-3BE25B520C35}" srcOrd="0" destOrd="0" presId="urn:microsoft.com/office/officeart/2005/8/layout/orgChart1"/>
    <dgm:cxn modelId="{92D3E14E-73A3-4E36-AB6D-440AC4392879}" srcId="{0AE520EB-0EC8-436B-B247-C027E3479D04}" destId="{6527A572-842E-42CD-BD57-95C8C5296776}" srcOrd="0" destOrd="0" parTransId="{EE0D3332-31A9-4381-99CB-F384A16F387A}" sibTransId="{77590360-1079-43C5-855F-55CFCE3BDC80}"/>
    <dgm:cxn modelId="{385C3542-E483-4C93-8995-D62A5FE9DC96}" type="presOf" srcId="{0AE520EB-0EC8-436B-B247-C027E3479D04}" destId="{7040ECE0-4452-4112-B68C-20BF2B223116}" srcOrd="0" destOrd="0" presId="urn:microsoft.com/office/officeart/2005/8/layout/orgChart1"/>
    <dgm:cxn modelId="{D495E52F-A2EB-4B89-A8FD-AA7D7C36ADFC}" type="presOf" srcId="{E83B30E9-A196-49B8-A8DC-21D9597AD0CE}" destId="{CE797FDE-65AB-49E0-8B55-A13D98376098}" srcOrd="1" destOrd="0" presId="urn:microsoft.com/office/officeart/2005/8/layout/orgChart1"/>
    <dgm:cxn modelId="{F11912ED-6B8E-4376-8BC1-ABB99EC9F5A1}" type="presOf" srcId="{67B42BB6-DFE8-4142-9C57-279EA948A528}" destId="{F4400216-B1EE-4C9D-8694-1AFDF9B2FBD5}" srcOrd="1" destOrd="0" presId="urn:microsoft.com/office/officeart/2005/8/layout/orgChart1"/>
    <dgm:cxn modelId="{AF7BBA4C-F60A-47FC-8AF3-2903D82CF93B}" type="presOf" srcId="{6527A572-842E-42CD-BD57-95C8C5296776}" destId="{01CD96B4-6F59-44C1-B511-5927E1AB2CAE}" srcOrd="0" destOrd="0" presId="urn:microsoft.com/office/officeart/2005/8/layout/orgChart1"/>
    <dgm:cxn modelId="{4416A0F8-D5DB-4B3A-8D67-E02EC621346B}" srcId="{6527A572-842E-42CD-BD57-95C8C5296776}" destId="{67B42BB6-DFE8-4142-9C57-279EA948A528}" srcOrd="0" destOrd="0" parTransId="{46743E73-CAF2-4AA5-AD22-0131EAB9EF94}" sibTransId="{25D61088-8902-4D4F-81C6-50FC4D96F779}"/>
    <dgm:cxn modelId="{700C9DD6-304B-4B9B-80F7-8A982FD1179D}" type="presParOf" srcId="{7040ECE0-4452-4112-B68C-20BF2B223116}" destId="{883DE52E-813E-478A-B18C-183415364B15}" srcOrd="0" destOrd="0" presId="urn:microsoft.com/office/officeart/2005/8/layout/orgChart1"/>
    <dgm:cxn modelId="{50B82BEE-C684-4088-A876-2CC3CE589823}" type="presParOf" srcId="{883DE52E-813E-478A-B18C-183415364B15}" destId="{ED952591-7D2F-4607-9C26-C5271F0887C5}" srcOrd="0" destOrd="0" presId="urn:microsoft.com/office/officeart/2005/8/layout/orgChart1"/>
    <dgm:cxn modelId="{9EAEEECA-CBB8-4F27-9A33-FFAB38F8D719}" type="presParOf" srcId="{ED952591-7D2F-4607-9C26-C5271F0887C5}" destId="{01CD96B4-6F59-44C1-B511-5927E1AB2CAE}" srcOrd="0" destOrd="0" presId="urn:microsoft.com/office/officeart/2005/8/layout/orgChart1"/>
    <dgm:cxn modelId="{88D0AE80-F5CA-4144-812F-DA3900D646CF}" type="presParOf" srcId="{ED952591-7D2F-4607-9C26-C5271F0887C5}" destId="{E817F891-8E6B-4ABA-9315-460090BC9F17}" srcOrd="1" destOrd="0" presId="urn:microsoft.com/office/officeart/2005/8/layout/orgChart1"/>
    <dgm:cxn modelId="{C0B83E72-3626-4AE0-84D6-64E3A20ACD0F}" type="presParOf" srcId="{883DE52E-813E-478A-B18C-183415364B15}" destId="{FD0341FD-4F75-4FAA-A1FA-6FFEF606CD67}" srcOrd="1" destOrd="0" presId="urn:microsoft.com/office/officeart/2005/8/layout/orgChart1"/>
    <dgm:cxn modelId="{9AFE4125-98F8-456D-BDDA-72EBC95685EB}" type="presParOf" srcId="{FD0341FD-4F75-4FAA-A1FA-6FFEF606CD67}" destId="{B9E4AAD3-AC88-41E0-8117-B9898DC285B7}" srcOrd="0" destOrd="0" presId="urn:microsoft.com/office/officeart/2005/8/layout/orgChart1"/>
    <dgm:cxn modelId="{19A6815F-B837-405C-879E-FA741672EAA1}" type="presParOf" srcId="{FD0341FD-4F75-4FAA-A1FA-6FFEF606CD67}" destId="{9D400120-2F34-4D0A-AED2-A8C2B577AFD7}" srcOrd="1" destOrd="0" presId="urn:microsoft.com/office/officeart/2005/8/layout/orgChart1"/>
    <dgm:cxn modelId="{CE58EB3B-B000-4993-9295-044D252ACEF2}" type="presParOf" srcId="{9D400120-2F34-4D0A-AED2-A8C2B577AFD7}" destId="{64212433-89EF-42DF-97A1-5EB54E31CF77}" srcOrd="0" destOrd="0" presId="urn:microsoft.com/office/officeart/2005/8/layout/orgChart1"/>
    <dgm:cxn modelId="{E0FB6F04-5F88-4DF4-88AE-28BD923C9810}" type="presParOf" srcId="{64212433-89EF-42DF-97A1-5EB54E31CF77}" destId="{76DE5A6B-03F1-46DB-BD08-FA05B5AA546E}" srcOrd="0" destOrd="0" presId="urn:microsoft.com/office/officeart/2005/8/layout/orgChart1"/>
    <dgm:cxn modelId="{1A44BFAB-5873-4AE0-B6CD-E1574FD391E7}" type="presParOf" srcId="{64212433-89EF-42DF-97A1-5EB54E31CF77}" destId="{F4400216-B1EE-4C9D-8694-1AFDF9B2FBD5}" srcOrd="1" destOrd="0" presId="urn:microsoft.com/office/officeart/2005/8/layout/orgChart1"/>
    <dgm:cxn modelId="{4AA28B4B-8E62-47E3-A508-2C593FB1CA6D}" type="presParOf" srcId="{9D400120-2F34-4D0A-AED2-A8C2B577AFD7}" destId="{E598705B-FB61-4A7C-8C70-1092B0294AA2}" srcOrd="1" destOrd="0" presId="urn:microsoft.com/office/officeart/2005/8/layout/orgChart1"/>
    <dgm:cxn modelId="{4169C74B-0091-4866-A8E6-B4A9872678F8}" type="presParOf" srcId="{9D400120-2F34-4D0A-AED2-A8C2B577AFD7}" destId="{32F2D4FC-6EC9-402E-B85A-CC856F066D5D}" srcOrd="2" destOrd="0" presId="urn:microsoft.com/office/officeart/2005/8/layout/orgChart1"/>
    <dgm:cxn modelId="{0B822814-910A-411A-90A8-EEB998F5C398}" type="presParOf" srcId="{FD0341FD-4F75-4FAA-A1FA-6FFEF606CD67}" destId="{66E1C367-C87A-4F9D-9870-4B9B2E53A456}" srcOrd="2" destOrd="0" presId="urn:microsoft.com/office/officeart/2005/8/layout/orgChart1"/>
    <dgm:cxn modelId="{4EAD3A12-596A-4C7F-86C1-D314217F63AB}" type="presParOf" srcId="{FD0341FD-4F75-4FAA-A1FA-6FFEF606CD67}" destId="{B82F5B9B-828E-4FDF-978E-32C3A90E93B5}" srcOrd="3" destOrd="0" presId="urn:microsoft.com/office/officeart/2005/8/layout/orgChart1"/>
    <dgm:cxn modelId="{00CF6FD6-89CB-4AFE-863E-22D89733C1D8}" type="presParOf" srcId="{B82F5B9B-828E-4FDF-978E-32C3A90E93B5}" destId="{B0A28D55-A01B-4D7C-BD50-EFDBC951D471}" srcOrd="0" destOrd="0" presId="urn:microsoft.com/office/officeart/2005/8/layout/orgChart1"/>
    <dgm:cxn modelId="{32745712-C687-437C-895E-449AAD0A6AC4}" type="presParOf" srcId="{B0A28D55-A01B-4D7C-BD50-EFDBC951D471}" destId="{51D26AD7-71D9-4D79-92A0-3BE25B520C35}" srcOrd="0" destOrd="0" presId="urn:microsoft.com/office/officeart/2005/8/layout/orgChart1"/>
    <dgm:cxn modelId="{1CAA5523-2E67-4E2A-8519-513A56E48E83}" type="presParOf" srcId="{B0A28D55-A01B-4D7C-BD50-EFDBC951D471}" destId="{CE797FDE-65AB-49E0-8B55-A13D98376098}" srcOrd="1" destOrd="0" presId="urn:microsoft.com/office/officeart/2005/8/layout/orgChart1"/>
    <dgm:cxn modelId="{ADF18B82-D71C-4C25-8A3E-51F4A8707963}" type="presParOf" srcId="{B82F5B9B-828E-4FDF-978E-32C3A90E93B5}" destId="{6915A692-47F0-480B-BCCF-61ABF4DCC9F5}" srcOrd="1" destOrd="0" presId="urn:microsoft.com/office/officeart/2005/8/layout/orgChart1"/>
    <dgm:cxn modelId="{D73D589D-1343-4B0F-BDA9-B91D6447F5B0}" type="presParOf" srcId="{B82F5B9B-828E-4FDF-978E-32C3A90E93B5}" destId="{D8496F63-CA67-41CB-90CA-83B478CFF7D8}" srcOrd="2" destOrd="0" presId="urn:microsoft.com/office/officeart/2005/8/layout/orgChart1"/>
    <dgm:cxn modelId="{CAD78308-8992-4EB6-B61B-1F86D0D655E3}" type="presParOf" srcId="{883DE52E-813E-478A-B18C-183415364B15}" destId="{89B5942D-A68A-4464-8908-77940FD2CC3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1C367-C87A-4F9D-9870-4B9B2E53A456}">
      <dsp:nvSpPr>
        <dsp:cNvPr id="0" name=""/>
        <dsp:cNvSpPr/>
      </dsp:nvSpPr>
      <dsp:spPr>
        <a:xfrm>
          <a:off x="3070744" y="1574678"/>
          <a:ext cx="1626978" cy="462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472"/>
              </a:lnTo>
              <a:lnTo>
                <a:pt x="1626978" y="195472"/>
              </a:lnTo>
              <a:lnTo>
                <a:pt x="1626978" y="462302"/>
              </a:lnTo>
            </a:path>
          </a:pathLst>
        </a:custGeom>
        <a:noFill/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4AAD3-AC88-41E0-8117-B9898DC285B7}">
      <dsp:nvSpPr>
        <dsp:cNvPr id="0" name=""/>
        <dsp:cNvSpPr/>
      </dsp:nvSpPr>
      <dsp:spPr>
        <a:xfrm>
          <a:off x="1385050" y="1574678"/>
          <a:ext cx="1685693" cy="462302"/>
        </a:xfrm>
        <a:custGeom>
          <a:avLst/>
          <a:gdLst/>
          <a:ahLst/>
          <a:cxnLst/>
          <a:rect l="0" t="0" r="0" b="0"/>
          <a:pathLst>
            <a:path>
              <a:moveTo>
                <a:pt x="1685693" y="0"/>
              </a:moveTo>
              <a:lnTo>
                <a:pt x="1685693" y="195472"/>
              </a:lnTo>
              <a:lnTo>
                <a:pt x="0" y="195472"/>
              </a:lnTo>
              <a:lnTo>
                <a:pt x="0" y="462302"/>
              </a:lnTo>
            </a:path>
          </a:pathLst>
        </a:custGeom>
        <a:noFill/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CD96B4-6F59-44C1-B511-5927E1AB2CAE}">
      <dsp:nvSpPr>
        <dsp:cNvPr id="0" name=""/>
        <dsp:cNvSpPr/>
      </dsp:nvSpPr>
      <dsp:spPr>
        <a:xfrm>
          <a:off x="1765118" y="827757"/>
          <a:ext cx="2611251" cy="7469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 smtClean="0"/>
            <a:t>ADP</a:t>
          </a:r>
          <a:endParaRPr lang="en-AU" sz="3600" kern="1200" dirty="0"/>
        </a:p>
      </dsp:txBody>
      <dsp:txXfrm>
        <a:off x="1765118" y="827757"/>
        <a:ext cx="2611251" cy="746921"/>
      </dsp:txXfrm>
    </dsp:sp>
    <dsp:sp modelId="{76DE5A6B-03F1-46DB-BD08-FA05B5AA546E}">
      <dsp:nvSpPr>
        <dsp:cNvPr id="0" name=""/>
        <dsp:cNvSpPr/>
      </dsp:nvSpPr>
      <dsp:spPr>
        <a:xfrm>
          <a:off x="2158" y="2036980"/>
          <a:ext cx="2765784" cy="12706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 smtClean="0"/>
            <a:t>Athlete </a:t>
          </a:r>
          <a:r>
            <a:rPr lang="en-AU" sz="3600" kern="1200" dirty="0" smtClean="0"/>
            <a:t>Development</a:t>
          </a:r>
          <a:endParaRPr lang="en-AU" sz="3600" kern="1200" dirty="0"/>
        </a:p>
      </dsp:txBody>
      <dsp:txXfrm>
        <a:off x="2158" y="2036980"/>
        <a:ext cx="2765784" cy="1270620"/>
      </dsp:txXfrm>
    </dsp:sp>
    <dsp:sp modelId="{51D26AD7-71D9-4D79-92A0-3BE25B520C35}">
      <dsp:nvSpPr>
        <dsp:cNvPr id="0" name=""/>
        <dsp:cNvSpPr/>
      </dsp:nvSpPr>
      <dsp:spPr>
        <a:xfrm>
          <a:off x="3301603" y="2036980"/>
          <a:ext cx="2792238" cy="12706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 smtClean="0"/>
            <a:t>Modified </a:t>
          </a:r>
          <a:r>
            <a:rPr lang="en-AU" sz="3600" kern="1200" dirty="0" smtClean="0"/>
            <a:t>Curriculum</a:t>
          </a:r>
          <a:endParaRPr lang="en-AU" sz="3600" kern="1200" dirty="0"/>
        </a:p>
      </dsp:txBody>
      <dsp:txXfrm>
        <a:off x="3301603" y="2036980"/>
        <a:ext cx="2792238" cy="12706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3631-0A5C-4C16-BBFB-F932915EAD58}" type="datetimeFigureOut">
              <a:rPr lang="en-AU" smtClean="0"/>
              <a:t>2/08/2017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4FBC5F-DFB9-441B-BE3D-17F728CE56CA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3631-0A5C-4C16-BBFB-F932915EAD58}" type="datetimeFigureOut">
              <a:rPr lang="en-AU" smtClean="0"/>
              <a:t>2/08/2017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FBC5F-DFB9-441B-BE3D-17F728CE56CA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94FBC5F-DFB9-441B-BE3D-17F728CE56CA}" type="slidenum">
              <a:rPr lang="en-AU" smtClean="0"/>
              <a:t>‹#›</a:t>
            </a:fld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3631-0A5C-4C16-BBFB-F932915EAD58}" type="datetimeFigureOut">
              <a:rPr lang="en-AU" smtClean="0"/>
              <a:t>2/08/2017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3631-0A5C-4C16-BBFB-F932915EAD58}" type="datetimeFigureOut">
              <a:rPr lang="en-AU" smtClean="0"/>
              <a:t>2/08/2017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94FBC5F-DFB9-441B-BE3D-17F728CE56CA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3631-0A5C-4C16-BBFB-F932915EAD58}" type="datetimeFigureOut">
              <a:rPr lang="en-AU" smtClean="0"/>
              <a:t>2/08/2017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4FBC5F-DFB9-441B-BE3D-17F728CE56CA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1A63631-0A5C-4C16-BBFB-F932915EAD58}" type="datetimeFigureOut">
              <a:rPr lang="en-AU" smtClean="0"/>
              <a:t>2/08/2017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FBC5F-DFB9-441B-BE3D-17F728CE56CA}" type="slidenum">
              <a:rPr lang="en-AU" smtClean="0"/>
              <a:t>‹#›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3631-0A5C-4C16-BBFB-F932915EAD58}" type="datetimeFigureOut">
              <a:rPr lang="en-AU" smtClean="0"/>
              <a:t>2/08/2017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AU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94FBC5F-DFB9-441B-BE3D-17F728CE56CA}" type="slidenum">
              <a:rPr lang="en-AU" smtClean="0"/>
              <a:t>‹#›</a:t>
            </a:fld>
            <a:endParaRPr lang="en-AU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3631-0A5C-4C16-BBFB-F932915EAD58}" type="datetimeFigureOut">
              <a:rPr lang="en-AU" smtClean="0"/>
              <a:t>2/08/2017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94FBC5F-DFB9-441B-BE3D-17F728CE56C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3631-0A5C-4C16-BBFB-F932915EAD58}" type="datetimeFigureOut">
              <a:rPr lang="en-AU" smtClean="0"/>
              <a:t>2/08/2017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4FBC5F-DFB9-441B-BE3D-17F728CE56C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4FBC5F-DFB9-441B-BE3D-17F728CE56CA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3631-0A5C-4C16-BBFB-F932915EAD58}" type="datetimeFigureOut">
              <a:rPr lang="en-AU" smtClean="0"/>
              <a:t>2/08/2017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94FBC5F-DFB9-441B-BE3D-17F728CE56CA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1A63631-0A5C-4C16-BBFB-F932915EAD58}" type="datetimeFigureOut">
              <a:rPr lang="en-AU" smtClean="0"/>
              <a:t>2/08/2017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1A63631-0A5C-4C16-BBFB-F932915EAD58}" type="datetimeFigureOut">
              <a:rPr lang="en-AU" smtClean="0"/>
              <a:t>2/08/2017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4FBC5F-DFB9-441B-BE3D-17F728CE56CA}" type="slidenum">
              <a:rPr lang="en-AU" smtClean="0"/>
              <a:t>‹#›</a:t>
            </a:fld>
            <a:endParaRPr lang="en-A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Year 9 Athlete Development Program 2018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22"/>
          <a:stretch/>
        </p:blipFill>
        <p:spPr>
          <a:xfrm rot="5400000">
            <a:off x="846818" y="3232214"/>
            <a:ext cx="3345907" cy="25202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809724"/>
            <a:ext cx="4507491" cy="333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02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Student Expectations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2232" y="1628800"/>
            <a:ext cx="8503920" cy="45720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AU" dirty="0"/>
              <a:t>Students will be up to date with all work tasks across all subjects.</a:t>
            </a:r>
          </a:p>
          <a:p>
            <a:pPr lvl="0"/>
            <a:r>
              <a:rPr lang="en-AU" dirty="0" smtClean="0"/>
              <a:t>Students </a:t>
            </a:r>
            <a:r>
              <a:rPr lang="en-AU" dirty="0"/>
              <a:t>will maintain adherence to the schools behaviour and discipline </a:t>
            </a:r>
            <a:r>
              <a:rPr lang="en-AU" dirty="0" smtClean="0"/>
              <a:t>expectations.</a:t>
            </a:r>
            <a:endParaRPr lang="en-AU" dirty="0"/>
          </a:p>
          <a:p>
            <a:pPr lvl="0"/>
            <a:r>
              <a:rPr lang="en-AU" dirty="0"/>
              <a:t>Students will participate in every session involved in the </a:t>
            </a:r>
            <a:r>
              <a:rPr lang="en-AU" dirty="0" smtClean="0"/>
              <a:t>Athlete Development </a:t>
            </a:r>
            <a:r>
              <a:rPr lang="en-AU" dirty="0" smtClean="0"/>
              <a:t>Program.</a:t>
            </a:r>
            <a:endParaRPr lang="en-AU" dirty="0"/>
          </a:p>
          <a:p>
            <a:pPr lvl="0"/>
            <a:r>
              <a:rPr lang="en-AU" dirty="0"/>
              <a:t>Students will be required to represent the school in two out of the three </a:t>
            </a:r>
            <a:r>
              <a:rPr lang="en-AU" dirty="0" smtClean="0"/>
              <a:t>carnivals; </a:t>
            </a:r>
            <a:r>
              <a:rPr lang="en-AU" dirty="0"/>
              <a:t>Athletics, Cross Country or Swimming. </a:t>
            </a:r>
          </a:p>
          <a:p>
            <a:pPr lvl="0"/>
            <a:r>
              <a:rPr lang="en-AU" dirty="0"/>
              <a:t>Students will be required to represent the school in their chosen sport.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4044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the Athlete Development Program?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Is a program targeted at aspiring athletes with a passion for sport and a desire to achieve the best that they can </a:t>
            </a:r>
            <a:r>
              <a:rPr lang="en-AU" dirty="0" smtClean="0"/>
              <a:t>both do </a:t>
            </a:r>
            <a:r>
              <a:rPr lang="en-AU" dirty="0" smtClean="0"/>
              <a:t>in their sport and at school.</a:t>
            </a:r>
          </a:p>
          <a:p>
            <a:endParaRPr lang="en-AU" dirty="0" smtClean="0"/>
          </a:p>
          <a:p>
            <a:endParaRPr lang="en-AU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26098260"/>
              </p:ext>
            </p:extLst>
          </p:nvPr>
        </p:nvGraphicFramePr>
        <p:xfrm>
          <a:off x="1547664" y="26369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444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are the aims of the Athlete Development Program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8503920" cy="4572000"/>
          </a:xfrm>
        </p:spPr>
        <p:txBody>
          <a:bodyPr/>
          <a:lstStyle/>
          <a:p>
            <a:r>
              <a:rPr lang="en-AU" dirty="0"/>
              <a:t>T</a:t>
            </a:r>
            <a:r>
              <a:rPr lang="en-AU" dirty="0" smtClean="0"/>
              <a:t>o </a:t>
            </a:r>
            <a:r>
              <a:rPr lang="en-AU" dirty="0"/>
              <a:t>provide students with a program that allows them to develop both the characteristics, and an </a:t>
            </a:r>
            <a:r>
              <a:rPr lang="en-AU" dirty="0" smtClean="0"/>
              <a:t>understanding </a:t>
            </a:r>
            <a:r>
              <a:rPr lang="en-AU" dirty="0"/>
              <a:t>of what it takes to be </a:t>
            </a:r>
            <a:r>
              <a:rPr lang="en-AU" dirty="0" smtClean="0"/>
              <a:t>a successful athlete.</a:t>
            </a:r>
          </a:p>
          <a:p>
            <a:r>
              <a:rPr lang="en-AU" dirty="0" smtClean="0"/>
              <a:t>To provide students with a professional training </a:t>
            </a:r>
            <a:r>
              <a:rPr lang="en-AU" dirty="0" smtClean="0"/>
              <a:t>environment.</a:t>
            </a:r>
            <a:endParaRPr lang="en-AU" dirty="0" smtClean="0"/>
          </a:p>
          <a:p>
            <a:r>
              <a:rPr lang="en-AU" dirty="0" smtClean="0"/>
              <a:t>To engage students in their studies by tailoring a  curriculum around the students interests.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27"/>
          <a:stretch/>
        </p:blipFill>
        <p:spPr>
          <a:xfrm>
            <a:off x="4590728" y="4766767"/>
            <a:ext cx="2645568" cy="15411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725144"/>
            <a:ext cx="2592288" cy="158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41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will it run?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16992" y="1844824"/>
            <a:ext cx="8503920" cy="4032448"/>
          </a:xfrm>
        </p:spPr>
        <p:txBody>
          <a:bodyPr>
            <a:normAutofit/>
          </a:bodyPr>
          <a:lstStyle/>
          <a:p>
            <a:r>
              <a:rPr lang="en-AU" sz="2400" dirty="0" smtClean="0"/>
              <a:t>Students in the ADP will be grouped into a </a:t>
            </a:r>
            <a:r>
              <a:rPr lang="en-AU" sz="2400" dirty="0" smtClean="0"/>
              <a:t>home</a:t>
            </a:r>
            <a:r>
              <a:rPr lang="en-AU" sz="2400" dirty="0" smtClean="0"/>
              <a:t> </a:t>
            </a:r>
            <a:r>
              <a:rPr lang="en-AU" sz="2400" dirty="0" smtClean="0"/>
              <a:t>group.</a:t>
            </a:r>
          </a:p>
          <a:p>
            <a:r>
              <a:rPr lang="en-AU" sz="2400" dirty="0" smtClean="0"/>
              <a:t>English, Maths, Science and Humanities will partake in the modified curriculum. </a:t>
            </a:r>
          </a:p>
          <a:p>
            <a:r>
              <a:rPr lang="en-AU" sz="2400" dirty="0" smtClean="0"/>
              <a:t>Students will complete a regular Year 9 timetable, however, they will partake in a exclusive 3 period elective in which they will undergo a strength and conditioning program along with theory sessions. 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58704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Electives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Year 9 students need to select </a:t>
            </a:r>
            <a:r>
              <a:rPr lang="en-AU" dirty="0" smtClean="0"/>
              <a:t>9 electives;</a:t>
            </a:r>
          </a:p>
          <a:p>
            <a:pPr marL="0" indent="0">
              <a:buNone/>
            </a:pPr>
            <a:endParaRPr lang="en-AU" sz="1600" dirty="0" smtClean="0"/>
          </a:p>
          <a:p>
            <a:pPr lvl="1"/>
            <a:r>
              <a:rPr lang="en-AU" sz="3200" dirty="0" smtClean="0"/>
              <a:t>Maximum 4 PASE – 2 will be taken as the ADP  </a:t>
            </a:r>
          </a:p>
          <a:p>
            <a:pPr lvl="1"/>
            <a:r>
              <a:rPr lang="en-AU" sz="3200" dirty="0" smtClean="0"/>
              <a:t>Min 1 ART</a:t>
            </a:r>
          </a:p>
          <a:p>
            <a:pPr lvl="1"/>
            <a:r>
              <a:rPr lang="en-AU" sz="3200" dirty="0" smtClean="0"/>
              <a:t>Min 3 Technology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7424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Athlete Development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5"/>
          <a:stretch/>
        </p:blipFill>
        <p:spPr>
          <a:xfrm rot="5400000">
            <a:off x="6297278" y="3700327"/>
            <a:ext cx="2657706" cy="267579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8" t="14442" b="7567"/>
          <a:stretch/>
        </p:blipFill>
        <p:spPr>
          <a:xfrm>
            <a:off x="6288236" y="1398523"/>
            <a:ext cx="2675790" cy="23108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8" t="17793" r="24723"/>
          <a:stretch/>
        </p:blipFill>
        <p:spPr>
          <a:xfrm rot="10800000" flipV="1">
            <a:off x="3779912" y="2449227"/>
            <a:ext cx="2489732" cy="25202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5394" y="1533722"/>
            <a:ext cx="334050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Athlete Development involves the development of the knowledge of what is required to be an elite athlete</a:t>
            </a:r>
            <a:r>
              <a:rPr lang="en-AU" sz="2000" dirty="0" smtClean="0"/>
              <a:t>.  Students </a:t>
            </a:r>
            <a:r>
              <a:rPr lang="en-AU" sz="2000" dirty="0" smtClean="0"/>
              <a:t>are taught about the </a:t>
            </a:r>
            <a:r>
              <a:rPr lang="en-AU" sz="2000" dirty="0" smtClean="0"/>
              <a:t>following;</a:t>
            </a:r>
          </a:p>
          <a:p>
            <a:endParaRPr lang="en-AU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 smtClean="0"/>
              <a:t>Various training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 smtClean="0"/>
              <a:t>Resistance training technique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 smtClean="0"/>
              <a:t>Leadership in 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 smtClean="0"/>
              <a:t>Nutrition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 smtClean="0"/>
              <a:t>Psychology of elite athletes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 smtClean="0"/>
              <a:t>Goal Setting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944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 the Classroom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30744" t="21122" r="29409" b="8003"/>
          <a:stretch/>
        </p:blipFill>
        <p:spPr>
          <a:xfrm>
            <a:off x="179512" y="1013972"/>
            <a:ext cx="4104456" cy="50793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0077" t="21506" r="29523" b="8431"/>
          <a:stretch/>
        </p:blipFill>
        <p:spPr>
          <a:xfrm>
            <a:off x="4499992" y="1019206"/>
            <a:ext cx="4434218" cy="50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28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Success Stories</a:t>
            </a:r>
            <a:endParaRPr lang="en-AU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 rotWithShape="1">
          <a:blip r:embed="rId2"/>
          <a:srcRect t="13204" r="3309" b="61068"/>
          <a:stretch/>
        </p:blipFill>
        <p:spPr bwMode="auto">
          <a:xfrm>
            <a:off x="188729" y="1822032"/>
            <a:ext cx="8760445" cy="12722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/>
          <a:srcRect t="19210" r="3256" b="61068"/>
          <a:stretch/>
        </p:blipFill>
        <p:spPr bwMode="auto">
          <a:xfrm>
            <a:off x="204043" y="4816223"/>
            <a:ext cx="8632109" cy="12541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1752" y="1484784"/>
            <a:ext cx="2542056" cy="379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All Year 9</a:t>
            </a:r>
            <a:endParaRPr lang="en-A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6975" y="4297986"/>
            <a:ext cx="290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Year 9 ADP Class only</a:t>
            </a:r>
            <a:endParaRPr lang="en-AU" b="1" dirty="0"/>
          </a:p>
        </p:txBody>
      </p:sp>
      <p:sp>
        <p:nvSpPr>
          <p:cNvPr id="8" name="Oval 7"/>
          <p:cNvSpPr/>
          <p:nvPr/>
        </p:nvSpPr>
        <p:spPr>
          <a:xfrm>
            <a:off x="2843808" y="2348880"/>
            <a:ext cx="6480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Oval 8"/>
          <p:cNvSpPr/>
          <p:nvPr/>
        </p:nvSpPr>
        <p:spPr>
          <a:xfrm>
            <a:off x="2843808" y="5112382"/>
            <a:ext cx="648072" cy="288032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" name="Straight Connector 10"/>
          <p:cNvCxnSpPr>
            <a:stCxn id="9" idx="0"/>
            <a:endCxn id="24" idx="1"/>
          </p:cNvCxnSpPr>
          <p:nvPr/>
        </p:nvCxnSpPr>
        <p:spPr>
          <a:xfrm flipV="1">
            <a:off x="3167844" y="3953134"/>
            <a:ext cx="1009333" cy="1159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8" idx="5"/>
            <a:endCxn id="24" idx="1"/>
          </p:cNvCxnSpPr>
          <p:nvPr/>
        </p:nvCxnSpPr>
        <p:spPr>
          <a:xfrm>
            <a:off x="3396972" y="2594731"/>
            <a:ext cx="780205" cy="1358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8460432" y="2348880"/>
            <a:ext cx="50405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Oval 15"/>
          <p:cNvSpPr/>
          <p:nvPr/>
        </p:nvSpPr>
        <p:spPr>
          <a:xfrm>
            <a:off x="8316416" y="5108736"/>
            <a:ext cx="519736" cy="288032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6463431" y="4149080"/>
            <a:ext cx="1852985" cy="959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4" idx="3"/>
          </p:cNvCxnSpPr>
          <p:nvPr/>
        </p:nvCxnSpPr>
        <p:spPr>
          <a:xfrm flipH="1">
            <a:off x="6463431" y="2594731"/>
            <a:ext cx="2070818" cy="1554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77177" y="3260636"/>
            <a:ext cx="22862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We have seen some great improvements. Writing difference </a:t>
            </a:r>
            <a:r>
              <a:rPr lang="en-AU" sz="1400" dirty="0" smtClean="0">
                <a:solidFill>
                  <a:srgbClr val="FF0000"/>
                </a:solidFill>
              </a:rPr>
              <a:t>All Year 9 30.3 </a:t>
            </a:r>
            <a:r>
              <a:rPr lang="en-AU" sz="1400" dirty="0" smtClean="0">
                <a:solidFill>
                  <a:srgbClr val="00B0F0"/>
                </a:solidFill>
              </a:rPr>
              <a:t>ADP class 45.67</a:t>
            </a:r>
            <a:r>
              <a:rPr lang="en-AU" sz="1400" dirty="0" smtClean="0"/>
              <a:t>. </a:t>
            </a:r>
          </a:p>
          <a:p>
            <a:r>
              <a:rPr lang="en-AU" sz="1400" dirty="0" smtClean="0"/>
              <a:t>Maths was </a:t>
            </a:r>
            <a:r>
              <a:rPr lang="en-AU" sz="1400" dirty="0" smtClean="0">
                <a:solidFill>
                  <a:srgbClr val="FF0000"/>
                </a:solidFill>
              </a:rPr>
              <a:t>All year 9 39.57 </a:t>
            </a:r>
            <a:r>
              <a:rPr lang="en-AU" sz="1400" dirty="0" smtClean="0">
                <a:solidFill>
                  <a:srgbClr val="00B0F0"/>
                </a:solidFill>
              </a:rPr>
              <a:t>ADP 50.36</a:t>
            </a:r>
            <a:endParaRPr lang="en-AU" sz="1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do I get a spot in the program?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sz="2400" dirty="0" smtClean="0"/>
              <a:t>Students need to submit an </a:t>
            </a:r>
            <a:r>
              <a:rPr lang="en-AU" sz="2400" u="sng" dirty="0" smtClean="0"/>
              <a:t>application form</a:t>
            </a:r>
            <a:r>
              <a:rPr lang="en-AU" sz="2400" dirty="0" smtClean="0"/>
              <a:t> to the </a:t>
            </a:r>
            <a:r>
              <a:rPr lang="en-AU" sz="2400" dirty="0" smtClean="0"/>
              <a:t>Middle </a:t>
            </a:r>
            <a:r>
              <a:rPr lang="en-AU" sz="2400" dirty="0"/>
              <a:t>S</a:t>
            </a:r>
            <a:r>
              <a:rPr lang="en-AU" sz="2400" dirty="0" smtClean="0"/>
              <a:t>chool </a:t>
            </a:r>
            <a:r>
              <a:rPr lang="en-AU" sz="2400" dirty="0"/>
              <a:t>O</a:t>
            </a:r>
            <a:r>
              <a:rPr lang="en-AU" sz="2400" dirty="0" smtClean="0"/>
              <a:t>ffice </a:t>
            </a:r>
            <a:r>
              <a:rPr lang="en-AU" sz="2400" dirty="0" smtClean="0"/>
              <a:t>by </a:t>
            </a:r>
            <a:r>
              <a:rPr lang="en-AU" sz="2400" b="1" dirty="0" smtClean="0"/>
              <a:t>Friday </a:t>
            </a:r>
            <a:r>
              <a:rPr lang="en-AU" sz="2400" b="1" dirty="0" smtClean="0"/>
              <a:t>4</a:t>
            </a:r>
            <a:r>
              <a:rPr lang="en-AU" sz="2400" b="1" baseline="30000" dirty="0"/>
              <a:t> </a:t>
            </a:r>
            <a:r>
              <a:rPr lang="en-AU" sz="2400" b="1" dirty="0" smtClean="0"/>
              <a:t>August</a:t>
            </a:r>
            <a:r>
              <a:rPr lang="en-AU" sz="2400" dirty="0" smtClean="0"/>
              <a:t>.</a:t>
            </a:r>
          </a:p>
          <a:p>
            <a:r>
              <a:rPr lang="en-AU" sz="2400" dirty="0" smtClean="0"/>
              <a:t>Students will undergo a fitness testing session on </a:t>
            </a:r>
            <a:r>
              <a:rPr lang="en-AU" sz="2400" b="1" dirty="0" smtClean="0"/>
              <a:t>Monday </a:t>
            </a:r>
            <a:r>
              <a:rPr lang="en-AU" sz="2400" b="1" dirty="0" smtClean="0"/>
              <a:t>7 </a:t>
            </a:r>
            <a:r>
              <a:rPr lang="en-AU" sz="2400" b="1" dirty="0" smtClean="0"/>
              <a:t>August </a:t>
            </a:r>
            <a:r>
              <a:rPr lang="en-AU" sz="2400" dirty="0" smtClean="0"/>
              <a:t>at lunchtime.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968" y="3195064"/>
            <a:ext cx="3775968" cy="290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41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675</TotalTime>
  <Words>402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Georgia</vt:lpstr>
      <vt:lpstr>Wingdings</vt:lpstr>
      <vt:lpstr>Wingdings 2</vt:lpstr>
      <vt:lpstr>Civic</vt:lpstr>
      <vt:lpstr>Year 9 Athlete Development Program 2018</vt:lpstr>
      <vt:lpstr>What is the Athlete Development Program?</vt:lpstr>
      <vt:lpstr>What are the aims of the Athlete Development Program</vt:lpstr>
      <vt:lpstr>How will it run?</vt:lpstr>
      <vt:lpstr>Electives</vt:lpstr>
      <vt:lpstr>Athlete Development</vt:lpstr>
      <vt:lpstr>In the Classroom</vt:lpstr>
      <vt:lpstr>Success Stories</vt:lpstr>
      <vt:lpstr>How do I get a spot in the program?</vt:lpstr>
      <vt:lpstr>Student Expectations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9 Athlete Development Program 2016</dc:title>
  <dc:creator>Alister Stuart</dc:creator>
  <cp:lastModifiedBy>Kelso, Lauren M</cp:lastModifiedBy>
  <cp:revision>26</cp:revision>
  <dcterms:created xsi:type="dcterms:W3CDTF">2015-07-26T03:26:26Z</dcterms:created>
  <dcterms:modified xsi:type="dcterms:W3CDTF">2017-08-01T23:14:12Z</dcterms:modified>
</cp:coreProperties>
</file>